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08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80772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Difference Engine and Analytical Engine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•</a:t>
            </a:r>
            <a:r>
              <a:rPr lang="en-US" b="1" dirty="0"/>
              <a:t>It an automatic, mechanical calculator</a:t>
            </a:r>
            <a:r>
              <a:rPr lang="en-US" dirty="0"/>
              <a:t> designed to tabulate polynomial functions.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•Invented by Charles Babbage in1822 and 1834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•</a:t>
            </a:r>
            <a:r>
              <a:rPr lang="en-US" b="1" dirty="0"/>
              <a:t>It is the first mechanical computer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7605" t="53086" r="24306" b="13889"/>
          <a:stretch/>
        </p:blipFill>
        <p:spPr bwMode="auto">
          <a:xfrm>
            <a:off x="1905000" y="3505200"/>
            <a:ext cx="5438775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70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153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First Computer Programmer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•In 1840, Augusta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Byronsuggests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Babbage that she uses the binary system.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•She writes programs for the Analytical Engine.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7" t="32717" r="18923" b="17901"/>
          <a:stretch/>
        </p:blipFill>
        <p:spPr bwMode="auto">
          <a:xfrm>
            <a:off x="4005263" y="2438400"/>
            <a:ext cx="1133475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1910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Scheutzian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Calculation Engine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•Invented by Per Georg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Scheutz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1843.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•Based on Charles Babbage's difference engine.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printing calculator.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9" t="24075" r="23123" b="38260"/>
          <a:stretch/>
        </p:blipFill>
        <p:spPr bwMode="auto">
          <a:xfrm>
            <a:off x="7391400" y="3779223"/>
            <a:ext cx="1019175" cy="149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0" t="61162" r="17881" b="11110"/>
          <a:stretch/>
        </p:blipFill>
        <p:spPr bwMode="auto">
          <a:xfrm>
            <a:off x="6572250" y="5441527"/>
            <a:ext cx="1838325" cy="1196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05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Havard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Mark 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•Also known as IBM Automatic Sequence Controlled Calculator (ASCC).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•Invented by Howard H.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Aikenin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1943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electro-mechanical computer.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55247" r="18403" b="10802"/>
          <a:stretch/>
        </p:blipFill>
        <p:spPr bwMode="auto">
          <a:xfrm>
            <a:off x="2438400" y="2577465"/>
            <a:ext cx="1905000" cy="170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2" t="23457" r="22731" b="43826"/>
          <a:stretch/>
        </p:blipFill>
        <p:spPr bwMode="auto">
          <a:xfrm>
            <a:off x="5334000" y="2438400"/>
            <a:ext cx="1200785" cy="156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911" y="45720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Z1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programmable computer.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•Created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Konrad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Zusein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Germany from 1936 to 1938.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•To program the Z1 required that the user insert punch tape into a punch tape reader and all output was also generated through punch tape.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9" t="21605" r="20833" b="14506"/>
          <a:stretch/>
        </p:blipFill>
        <p:spPr bwMode="auto">
          <a:xfrm>
            <a:off x="7449256" y="4227016"/>
            <a:ext cx="1003300" cy="2099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2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0772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Atanasoff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-Berry Computer (ABC)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was the first electronic digital computing device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•Invented by Professor John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Atanasoffand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graduate student Clifford Berry at Iowa State University between 1939 and 1942.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0267" t="54993" r="29200" b="13481"/>
          <a:stretch/>
        </p:blipFill>
        <p:spPr bwMode="auto">
          <a:xfrm>
            <a:off x="2999422" y="2740977"/>
            <a:ext cx="3145155" cy="1376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237672"/>
            <a:ext cx="7239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ENIAC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•ENIAC stands for Electronic Numerical Integrator and Computer.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•It was the first electronic general-purpose computer.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•Completed in 1946.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•Developed by John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Presper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Eckertand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John W.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Mauchl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0" t="40059" r="19734" b="22015"/>
          <a:stretch/>
        </p:blipFill>
        <p:spPr bwMode="auto">
          <a:xfrm>
            <a:off x="6934201" y="4876800"/>
            <a:ext cx="1470378" cy="153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28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41012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67644"/>
              </p:ext>
            </p:extLst>
          </p:nvPr>
        </p:nvGraphicFramePr>
        <p:xfrm>
          <a:off x="838200" y="2286000"/>
          <a:ext cx="7315200" cy="109728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62371"/>
                <a:gridCol w="155282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of Computer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History of Computers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9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0"/>
            <a:ext cx="769620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 of Computer: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computer is a machine that manipulates data according to a set of instructions.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computer is a programmable machine.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computer is any device which aids humans in performing various kinds of computations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calculations.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534" t="56415" r="20267" b="17274"/>
          <a:stretch/>
        </p:blipFill>
        <p:spPr bwMode="auto">
          <a:xfrm>
            <a:off x="1562100" y="3892919"/>
            <a:ext cx="6096000" cy="1739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36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845820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Central processing unit (CPU): The heart of the computer, this is the component that actually executes instructions organized in programs ("software")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tell the computer what to do.</a:t>
            </a: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Memory (fast, expensive, short-term memory): Enables a computer to store, at least temporarily, data, programs, and intermediate results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Storage device (slower, cheaper, long-term memory): Allows a computer to permanently retain large amounts of data and programs between jobs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Common mass storage devices include disk drives and tape drives.</a:t>
            </a: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Input device: Usually a keyboard and mouse, the input device is the conduit through which data and instructions enter a computer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Output device: A display screen, printer, or other device that lets you see what the computer has accomplished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5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8610600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 of Computers: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Earliest Computer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Originally calculations were computed by humans, whose job title was computers.</a:t>
            </a: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These human computers were typically engaged in the calculation of a mathematical expression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calculations of this period were specialized and expensive, requiring years of training in mathematics.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use of the word "computer" was recorded in 1613, referring to a person who carried out calculations, or computations, and the word continued to be used in that sense until the middle of the 20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9282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Abacus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 abacus is a mechanical device used to aid an individual in performing mathematical calculations.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abacus was invented in Babylonia in 2400 B.C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abacus in the form we are most familiar with was first used in China in around 500 B.C.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used to perform basic arithmetic operations.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1702" t="34259" r="22742" b="19136"/>
          <a:stretch/>
        </p:blipFill>
        <p:spPr bwMode="auto">
          <a:xfrm>
            <a:off x="2895600" y="4343400"/>
            <a:ext cx="4191000" cy="2132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08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828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Napier’s Bones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•	Invented by John Napier in 1614.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•	Allowed the operator to multiply, divide and calculate square and cube roots by moving the rods around and placing them in specially constructed boards.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24691" r="18750" b="10185"/>
          <a:stretch/>
        </p:blipFill>
        <p:spPr bwMode="auto">
          <a:xfrm>
            <a:off x="2895600" y="3392310"/>
            <a:ext cx="1943100" cy="3008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03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22" y="1295400"/>
            <a:ext cx="80772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Jacquard Loom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Jacquard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loomis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mechanical loom, invented by Joseph-Marie Jacquard in 1881.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•It an automatic loom controlled by punched cards.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3333" t="45678" r="30556" b="11112"/>
          <a:stretch/>
        </p:blipFill>
        <p:spPr bwMode="auto">
          <a:xfrm>
            <a:off x="3360702" y="3352801"/>
            <a:ext cx="3573498" cy="247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36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178" y="1676400"/>
            <a:ext cx="6378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Arithmometer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•A mechanical calculator invented by Thomas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Colmarin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1820,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reliable, useful and commercially successful calculating machine.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machine could perform the four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basic mathematic functions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mass-produced calculating machine.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3" t="26234" r="20833" b="11420"/>
          <a:stretch/>
        </p:blipFill>
        <p:spPr bwMode="auto">
          <a:xfrm>
            <a:off x="7010400" y="2286000"/>
            <a:ext cx="2133600" cy="3573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67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666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13</cp:revision>
  <dcterms:created xsi:type="dcterms:W3CDTF">2018-11-14T09:22:20Z</dcterms:created>
  <dcterms:modified xsi:type="dcterms:W3CDTF">2018-11-20T15:58:53Z</dcterms:modified>
</cp:coreProperties>
</file>